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layfair Displ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fntdata"/><Relationship Id="rId22" Type="http://schemas.openxmlformats.org/officeDocument/2006/relationships/font" Target="fonts/PlayfairDisplay-boldItalic.fntdata"/><Relationship Id="rId21" Type="http://schemas.openxmlformats.org/officeDocument/2006/relationships/font" Target="fonts/PlayfairDispl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2928ab8dc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2928ab8dc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2928ab8dc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2928ab8dc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928ab8dc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2928ab8dc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2928ab8dc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2928ab8dc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0c0967f6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0c0967f6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0c0967f6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50c0967f6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50c0967f6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50c0967f6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0c0967f6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0c0967f6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0c0967f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0c0967f6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2928ab8d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2928ab8d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928ab8dc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2928ab8dc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928ab8d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928ab8d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117475"/>
            <a:ext cx="2951400" cy="2094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LaRicetta:</a:t>
            </a:r>
            <a:endParaRPr/>
          </a:p>
          <a:p>
            <a:pPr indent="0" lvl="0" marL="0" rtl="0" algn="ctr">
              <a:spcBef>
                <a:spcPts val="0"/>
              </a:spcBef>
              <a:spcAft>
                <a:spcPts val="0"/>
              </a:spcAft>
              <a:buNone/>
            </a:pPr>
            <a:r>
              <a:rPr lang="en"/>
              <a:t>An open cookbook website</a:t>
            </a:r>
            <a:endParaRPr/>
          </a:p>
        </p:txBody>
      </p:sp>
      <p:sp>
        <p:nvSpPr>
          <p:cNvPr id="60" name="Google Shape;60;p13"/>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fontScale="77500" lnSpcReduction="20000"/>
          </a:bodyPr>
          <a:lstStyle/>
          <a:p>
            <a:pPr indent="0" lvl="0" marL="0" rtl="0" algn="ctr">
              <a:spcBef>
                <a:spcPts val="0"/>
              </a:spcBef>
              <a:spcAft>
                <a:spcPts val="0"/>
              </a:spcAft>
              <a:buNone/>
            </a:pPr>
            <a:r>
              <a:rPr lang="en"/>
              <a:t>Alifya Zhafira Ananda</a:t>
            </a:r>
            <a:endParaRPr/>
          </a:p>
          <a:p>
            <a:pPr indent="0" lvl="0" marL="0" rtl="0" algn="ctr">
              <a:spcBef>
                <a:spcPts val="0"/>
              </a:spcBef>
              <a:spcAft>
                <a:spcPts val="0"/>
              </a:spcAft>
              <a:buNone/>
            </a:pPr>
            <a:r>
              <a:rPr lang="en"/>
              <a:t>Muhammad Rizky Utomo</a:t>
            </a:r>
            <a:endParaRPr/>
          </a:p>
          <a:p>
            <a:pPr indent="0" lvl="0" marL="0" rtl="0" algn="ctr">
              <a:spcBef>
                <a:spcPts val="0"/>
              </a:spcBef>
              <a:spcAft>
                <a:spcPts val="0"/>
              </a:spcAft>
              <a:buNone/>
            </a:pPr>
            <a:r>
              <a:rPr lang="en"/>
              <a:t>Andikha Wisanggeni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13113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Laman utama</a:t>
            </a:r>
            <a:endParaRPr/>
          </a:p>
        </p:txBody>
      </p:sp>
      <p:sp>
        <p:nvSpPr>
          <p:cNvPr id="114" name="Google Shape;114;p22"/>
          <p:cNvSpPr txBox="1"/>
          <p:nvPr>
            <p:ph idx="1" type="body"/>
          </p:nvPr>
        </p:nvSpPr>
        <p:spPr>
          <a:xfrm>
            <a:off x="311700" y="2273951"/>
            <a:ext cx="2808000" cy="205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Halaman pertama yang ditampilkan terhadap user yang datang ke website. Mereka bisa mengaksesnya dalam keadaan terlogin.</a:t>
            </a:r>
            <a:endParaRPr/>
          </a:p>
        </p:txBody>
      </p:sp>
      <p:pic>
        <p:nvPicPr>
          <p:cNvPr id="115" name="Google Shape;115;p22"/>
          <p:cNvPicPr preferRelativeResize="0"/>
          <p:nvPr/>
        </p:nvPicPr>
        <p:blipFill>
          <a:blip r:embed="rId3">
            <a:alphaModFix/>
          </a:blip>
          <a:stretch>
            <a:fillRect/>
          </a:stretch>
        </p:blipFill>
        <p:spPr>
          <a:xfrm>
            <a:off x="3119700" y="1657100"/>
            <a:ext cx="5719501" cy="20338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13113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Laman resep</a:t>
            </a:r>
            <a:endParaRPr/>
          </a:p>
        </p:txBody>
      </p:sp>
      <p:sp>
        <p:nvSpPr>
          <p:cNvPr id="121" name="Google Shape;121;p23"/>
          <p:cNvSpPr txBox="1"/>
          <p:nvPr>
            <p:ph idx="1" type="body"/>
          </p:nvPr>
        </p:nvSpPr>
        <p:spPr>
          <a:xfrm>
            <a:off x="311700" y="2273951"/>
            <a:ext cx="2808000" cy="205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Halaman yang ditampilkan setelah user mengklik sebuah resep. Ada detail berupa gambar, deskripsi bahan , dan tahap. Ada pula bagian komentar dan pemberian rating.</a:t>
            </a:r>
            <a:endParaRPr/>
          </a:p>
        </p:txBody>
      </p:sp>
      <p:pic>
        <p:nvPicPr>
          <p:cNvPr id="122" name="Google Shape;122;p23"/>
          <p:cNvPicPr preferRelativeResize="0"/>
          <p:nvPr/>
        </p:nvPicPr>
        <p:blipFill>
          <a:blip r:embed="rId3">
            <a:alphaModFix/>
          </a:blip>
          <a:stretch>
            <a:fillRect/>
          </a:stretch>
        </p:blipFill>
        <p:spPr>
          <a:xfrm>
            <a:off x="3119700" y="1440475"/>
            <a:ext cx="5719500" cy="27169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13113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Laman akun pribadi</a:t>
            </a:r>
            <a:endParaRPr/>
          </a:p>
        </p:txBody>
      </p:sp>
      <p:sp>
        <p:nvSpPr>
          <p:cNvPr id="128" name="Google Shape;128;p24"/>
          <p:cNvSpPr txBox="1"/>
          <p:nvPr>
            <p:ph idx="1" type="body"/>
          </p:nvPr>
        </p:nvSpPr>
        <p:spPr>
          <a:xfrm>
            <a:off x="311700" y="2273951"/>
            <a:ext cx="2808000" cy="205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Halaman yang ditampilkan ketika user melihat detail akun mereka. Ada opsi untuk menambah resep atau logout.</a:t>
            </a:r>
            <a:endParaRPr/>
          </a:p>
        </p:txBody>
      </p:sp>
      <p:pic>
        <p:nvPicPr>
          <p:cNvPr id="129" name="Google Shape;129;p24"/>
          <p:cNvPicPr preferRelativeResize="0"/>
          <p:nvPr/>
        </p:nvPicPr>
        <p:blipFill>
          <a:blip r:embed="rId3">
            <a:alphaModFix/>
          </a:blip>
          <a:stretch>
            <a:fillRect/>
          </a:stretch>
        </p:blipFill>
        <p:spPr>
          <a:xfrm>
            <a:off x="3753375" y="506525"/>
            <a:ext cx="4442274" cy="4130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13113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Laman tambah resep</a:t>
            </a:r>
            <a:endParaRPr/>
          </a:p>
        </p:txBody>
      </p:sp>
      <p:sp>
        <p:nvSpPr>
          <p:cNvPr id="135" name="Google Shape;135;p25"/>
          <p:cNvSpPr txBox="1"/>
          <p:nvPr>
            <p:ph idx="1" type="body"/>
          </p:nvPr>
        </p:nvSpPr>
        <p:spPr>
          <a:xfrm>
            <a:off x="311700" y="2273951"/>
            <a:ext cx="2808000" cy="205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Halaman yang ditampilkan ketika user mau menambah resep. Detail dari isinya mengikuti laman resep yang ditampilkan sebelumnya, kecuali komentar dan rating.</a:t>
            </a:r>
            <a:endParaRPr/>
          </a:p>
        </p:txBody>
      </p:sp>
      <p:pic>
        <p:nvPicPr>
          <p:cNvPr id="136" name="Google Shape;136;p25"/>
          <p:cNvPicPr preferRelativeResize="0"/>
          <p:nvPr/>
        </p:nvPicPr>
        <p:blipFill>
          <a:blip r:embed="rId3">
            <a:alphaModFix/>
          </a:blip>
          <a:stretch>
            <a:fillRect/>
          </a:stretch>
        </p:blipFill>
        <p:spPr>
          <a:xfrm>
            <a:off x="3529175" y="418575"/>
            <a:ext cx="4942150" cy="4306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Penjelasan</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LaRicetta adalah sebuah website di mana para chef dari mana saja dapat saling berbagi resep makanan. Seorang pengguna LaRicetta dapat melihat resep-resep yang dimiliki oleh pengguna lain tanpa harus melakukan sign in ke website. Jika pengguna membuat akun, pengguna dapat membuat resep sendiri untuk disimpan ke database LaRicetta dan dapat mengomentari atau memberi rating atas menu yang telah dibuat pengguna lain. Pembuatan akun juga memampukan pengguna untuk mem-follow pengguna lain untuk mendapatkan feeds berupa resep terbaru dari pengguna tersebut.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Skenario Database dan Aplikasi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Unified Modeling Language</a:t>
            </a:r>
            <a:endParaRPr/>
          </a:p>
        </p:txBody>
      </p:sp>
      <p:pic>
        <p:nvPicPr>
          <p:cNvPr id="77" name="Google Shape;77;p16"/>
          <p:cNvPicPr preferRelativeResize="0"/>
          <p:nvPr/>
        </p:nvPicPr>
        <p:blipFill rotWithShape="1">
          <a:blip r:embed="rId3">
            <a:alphaModFix/>
          </a:blip>
          <a:srcRect b="0" l="0" r="4021" t="4021"/>
          <a:stretch/>
        </p:blipFill>
        <p:spPr>
          <a:xfrm>
            <a:off x="253551" y="1017450"/>
            <a:ext cx="8636902" cy="401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Entity Relationship Diagram</a:t>
            </a:r>
            <a:endParaRPr/>
          </a:p>
        </p:txBody>
      </p:sp>
      <p:pic>
        <p:nvPicPr>
          <p:cNvPr id="83" name="Google Shape;83;p17"/>
          <p:cNvPicPr preferRelativeResize="0"/>
          <p:nvPr/>
        </p:nvPicPr>
        <p:blipFill>
          <a:blip r:embed="rId3">
            <a:alphaModFix/>
          </a:blip>
          <a:stretch>
            <a:fillRect/>
          </a:stretch>
        </p:blipFill>
        <p:spPr>
          <a:xfrm>
            <a:off x="1019500" y="1017450"/>
            <a:ext cx="7105001" cy="4019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Flowchart</a:t>
            </a:r>
            <a:endParaRPr/>
          </a:p>
        </p:txBody>
      </p:sp>
      <p:pic>
        <p:nvPicPr>
          <p:cNvPr id="89" name="Google Shape;89;p18"/>
          <p:cNvPicPr preferRelativeResize="0"/>
          <p:nvPr/>
        </p:nvPicPr>
        <p:blipFill>
          <a:blip r:embed="rId3">
            <a:alphaModFix/>
          </a:blip>
          <a:stretch>
            <a:fillRect/>
          </a:stretch>
        </p:blipFill>
        <p:spPr>
          <a:xfrm>
            <a:off x="918376" y="953725"/>
            <a:ext cx="7307249" cy="4113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Halaman Situs Web dan Penjelasan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13113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Laman login</a:t>
            </a:r>
            <a:endParaRPr/>
          </a:p>
        </p:txBody>
      </p:sp>
      <p:sp>
        <p:nvSpPr>
          <p:cNvPr id="100" name="Google Shape;100;p20"/>
          <p:cNvSpPr txBox="1"/>
          <p:nvPr>
            <p:ph idx="1" type="body"/>
          </p:nvPr>
        </p:nvSpPr>
        <p:spPr>
          <a:xfrm>
            <a:off x="311700" y="2273951"/>
            <a:ext cx="2808000" cy="205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Halaman pertama yang ditampilkan terhadap user yang akan sign in. Jika tidak ada user, mereka akan diarahkan untuk sign in.</a:t>
            </a:r>
            <a:endParaRPr/>
          </a:p>
        </p:txBody>
      </p:sp>
      <p:pic>
        <p:nvPicPr>
          <p:cNvPr id="101" name="Google Shape;101;p20"/>
          <p:cNvPicPr preferRelativeResize="0"/>
          <p:nvPr/>
        </p:nvPicPr>
        <p:blipFill>
          <a:blip r:embed="rId3">
            <a:alphaModFix/>
          </a:blip>
          <a:stretch>
            <a:fillRect/>
          </a:stretch>
        </p:blipFill>
        <p:spPr>
          <a:xfrm>
            <a:off x="3119700" y="1311300"/>
            <a:ext cx="5719502" cy="27554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13113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Laman utama</a:t>
            </a:r>
            <a:endParaRPr/>
          </a:p>
        </p:txBody>
      </p:sp>
      <p:sp>
        <p:nvSpPr>
          <p:cNvPr id="107" name="Google Shape;107;p21"/>
          <p:cNvSpPr txBox="1"/>
          <p:nvPr>
            <p:ph idx="1" type="body"/>
          </p:nvPr>
        </p:nvSpPr>
        <p:spPr>
          <a:xfrm>
            <a:off x="311700" y="2273951"/>
            <a:ext cx="2808000" cy="205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Halaman pertama yang ditampilkan terhadap user yang datang ke website. Mereka bisa mengaksesnya dalam keadaan terlogin.</a:t>
            </a:r>
            <a:endParaRPr/>
          </a:p>
        </p:txBody>
      </p:sp>
      <p:pic>
        <p:nvPicPr>
          <p:cNvPr id="108" name="Google Shape;108;p21"/>
          <p:cNvPicPr preferRelativeResize="0"/>
          <p:nvPr/>
        </p:nvPicPr>
        <p:blipFill>
          <a:blip r:embed="rId3">
            <a:alphaModFix/>
          </a:blip>
          <a:stretch>
            <a:fillRect/>
          </a:stretch>
        </p:blipFill>
        <p:spPr>
          <a:xfrm>
            <a:off x="3119700" y="1311300"/>
            <a:ext cx="5719499" cy="27605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